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4" autoAdjust="0"/>
    <p:restoredTop sz="94660"/>
  </p:normalViewPr>
  <p:slideViewPr>
    <p:cSldViewPr>
      <p:cViewPr>
        <p:scale>
          <a:sx n="70" d="100"/>
          <a:sy n="70" d="100"/>
        </p:scale>
        <p:origin x="-14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32D8B-DB5A-451A-99BC-CC3D6E1D2D15}" type="datetimeFigureOut">
              <a:rPr lang="fr-FR" smtClean="0"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C39E8-B760-4685-A531-D723DE0F90A0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print"/>
          <a:srcRect t="816" r="813" b="816"/>
          <a:stretch>
            <a:fillRect/>
          </a:stretch>
        </p:blipFill>
        <p:spPr bwMode="auto">
          <a:xfrm>
            <a:off x="467544" y="476672"/>
            <a:ext cx="468052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l="2778" t="901" r="1623" b="1261"/>
          <a:stretch>
            <a:fillRect/>
          </a:stretch>
        </p:blipFill>
        <p:spPr bwMode="auto">
          <a:xfrm>
            <a:off x="5580112" y="908720"/>
            <a:ext cx="30243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88913"/>
            <a:ext cx="3528516" cy="3761843"/>
          </a:xfrm>
          <a:prstGeom prst="rect">
            <a:avLst/>
          </a:prstGeom>
          <a:noFill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4663" y="404813"/>
            <a:ext cx="4786614" cy="2736155"/>
          </a:xfrm>
          <a:prstGeom prst="rect">
            <a:avLst/>
          </a:prstGeom>
          <a:noFill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3284537"/>
            <a:ext cx="3600598" cy="32289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ig_4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568" y="548680"/>
            <a:ext cx="2520280" cy="2736304"/>
          </a:xfrm>
          <a:prstGeom prst="rect">
            <a:avLst/>
          </a:prstGeom>
        </p:spPr>
      </p:pic>
      <p:pic>
        <p:nvPicPr>
          <p:cNvPr id="3" name="Image 2" descr="fig_4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5976" y="2420888"/>
            <a:ext cx="4154135" cy="216024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7" y="404813"/>
            <a:ext cx="4233471" cy="1872059"/>
          </a:xfrm>
          <a:prstGeom prst="rect">
            <a:avLst/>
          </a:prstGeom>
          <a:noFill/>
        </p:spPr>
      </p:pic>
      <p:pic>
        <p:nvPicPr>
          <p:cNvPr id="5" name="Image 4" descr="fig_47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5536" y="4077072"/>
            <a:ext cx="3888432" cy="2232248"/>
          </a:xfrm>
          <a:prstGeom prst="rect">
            <a:avLst/>
          </a:prstGeom>
        </p:spPr>
      </p:pic>
      <p:pic>
        <p:nvPicPr>
          <p:cNvPr id="6" name="Image 5" descr="fig_48.png"/>
          <p:cNvPicPr/>
          <p:nvPr/>
        </p:nvPicPr>
        <p:blipFill>
          <a:blip r:embed="rId6" cstate="print"/>
          <a:srcRect t="12364" b="13455"/>
          <a:stretch>
            <a:fillRect/>
          </a:stretch>
        </p:blipFill>
        <p:spPr>
          <a:xfrm>
            <a:off x="5436096" y="4941168"/>
            <a:ext cx="2448272" cy="12961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ig_4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592" y="548680"/>
            <a:ext cx="2664296" cy="2520280"/>
          </a:xfrm>
          <a:prstGeom prst="rect">
            <a:avLst/>
          </a:prstGeom>
        </p:spPr>
      </p:pic>
      <p:pic>
        <p:nvPicPr>
          <p:cNvPr id="3" name="Image 2" descr="fig_5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7984" y="548680"/>
            <a:ext cx="3816424" cy="2520280"/>
          </a:xfrm>
          <a:prstGeom prst="rect">
            <a:avLst/>
          </a:prstGeom>
        </p:spPr>
      </p:pic>
      <p:pic>
        <p:nvPicPr>
          <p:cNvPr id="4" name="Image 3" descr="fig_56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1680" y="3501008"/>
            <a:ext cx="6480720" cy="27363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5879520" cy="3024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3" y="0"/>
            <a:ext cx="67776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476672"/>
            <a:ext cx="4499992" cy="6141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670250"/>
            <a:ext cx="4263058" cy="577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 descr="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572000" cy="1885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fig_6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260648"/>
            <a:ext cx="2016224" cy="2592288"/>
          </a:xfrm>
          <a:prstGeom prst="rect">
            <a:avLst/>
          </a:prstGeom>
        </p:spPr>
      </p:pic>
      <p:pic>
        <p:nvPicPr>
          <p:cNvPr id="6" name="Image 5" descr="fig_64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7864" y="404664"/>
            <a:ext cx="1759198" cy="1944216"/>
          </a:xfrm>
          <a:prstGeom prst="rect">
            <a:avLst/>
          </a:prstGeom>
        </p:spPr>
      </p:pic>
      <p:pic>
        <p:nvPicPr>
          <p:cNvPr id="7" name="Image 6" descr="fig_65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24128" y="548680"/>
            <a:ext cx="2305868" cy="1872208"/>
          </a:xfrm>
          <a:prstGeom prst="rect">
            <a:avLst/>
          </a:prstGeom>
        </p:spPr>
      </p:pic>
      <p:pic>
        <p:nvPicPr>
          <p:cNvPr id="8" name="Image 7" descr="fig_66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7704" y="3212976"/>
            <a:ext cx="5256584" cy="29113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ig_6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620688"/>
            <a:ext cx="2160240" cy="1224136"/>
          </a:xfrm>
          <a:prstGeom prst="rect">
            <a:avLst/>
          </a:prstGeom>
        </p:spPr>
      </p:pic>
      <p:pic>
        <p:nvPicPr>
          <p:cNvPr id="14338" name="Picture 2" descr="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88840"/>
            <a:ext cx="2016224" cy="1677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 descr="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59" y="3645024"/>
            <a:ext cx="3525855" cy="298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l_fi" descr="http://dessineux.pam.free.fr/Blog-Pages/Lesengrenagesdroitsdenturehlicoidale_D124/clip_image012_thumb2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1412776"/>
            <a:ext cx="396044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0"/>
          <p:cNvPicPr>
            <a:picLocks noChangeAspect="1" noChangeArrowheads="1"/>
          </p:cNvPicPr>
          <p:nvPr/>
        </p:nvPicPr>
        <p:blipFill>
          <a:blip r:embed="rId2" cstate="print">
            <a:lum bright="12000" contrast="12000"/>
          </a:blip>
          <a:srcRect/>
          <a:stretch>
            <a:fillRect/>
          </a:stretch>
        </p:blipFill>
        <p:spPr bwMode="auto">
          <a:xfrm>
            <a:off x="395536" y="332656"/>
            <a:ext cx="2880320" cy="2390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 descr="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764704"/>
            <a:ext cx="5935368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l_fi" descr="http://upload.wikimedia.org/wikipedia/commons/thumb/b/b8/Vis100f1.png/220px-Vis100f1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3212976"/>
            <a:ext cx="266429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620712"/>
            <a:ext cx="2880940" cy="2335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476672"/>
            <a:ext cx="2664941" cy="2636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3789040"/>
            <a:ext cx="2383900" cy="2273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3861048"/>
            <a:ext cx="2579384" cy="24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3888" y="2492896"/>
            <a:ext cx="255905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707904" y="4149080"/>
            <a:ext cx="2376264" cy="50405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Écart angulaire en torsion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0"/>
          <p:cNvPicPr>
            <a:picLocks noChangeAspect="1" noChangeArrowheads="1"/>
          </p:cNvPicPr>
          <p:nvPr/>
        </p:nvPicPr>
        <p:blipFill>
          <a:blip r:embed="rId2" cstate="print">
            <a:lum bright="18000" contrast="12000"/>
          </a:blip>
          <a:srcRect/>
          <a:stretch>
            <a:fillRect/>
          </a:stretch>
        </p:blipFill>
        <p:spPr bwMode="auto">
          <a:xfrm>
            <a:off x="467544" y="332655"/>
            <a:ext cx="2304256" cy="20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0"/>
          <p:cNvPicPr>
            <a:picLocks noChangeAspect="1" noChangeArrowheads="1"/>
          </p:cNvPicPr>
          <p:nvPr/>
        </p:nvPicPr>
        <p:blipFill>
          <a:blip r:embed="rId3" cstate="print">
            <a:lum bright="12000"/>
          </a:blip>
          <a:srcRect/>
          <a:stretch>
            <a:fillRect/>
          </a:stretch>
        </p:blipFill>
        <p:spPr bwMode="auto">
          <a:xfrm>
            <a:off x="611560" y="4941168"/>
            <a:ext cx="4723104" cy="160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 descr="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852936"/>
            <a:ext cx="2947163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fig_73.png"/>
          <p:cNvPicPr/>
          <p:nvPr/>
        </p:nvPicPr>
        <p:blipFill>
          <a:blip r:embed="rId5" cstate="print"/>
          <a:srcRect l="5948" t="12971" r="10669" b="12971"/>
          <a:stretch>
            <a:fillRect/>
          </a:stretch>
        </p:blipFill>
        <p:spPr>
          <a:xfrm>
            <a:off x="3995936" y="1268760"/>
            <a:ext cx="3816424" cy="30963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76672"/>
            <a:ext cx="543030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 descr="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3212976"/>
            <a:ext cx="485008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fig_6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8104" y="2780928"/>
            <a:ext cx="3240360" cy="23042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5400000">
            <a:off x="1394336" y="-882168"/>
            <a:ext cx="5976664" cy="8406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5400000">
            <a:off x="1394336" y="-882168"/>
            <a:ext cx="5976664" cy="8406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fig_96.png"/>
          <p:cNvPicPr/>
          <p:nvPr/>
        </p:nvPicPr>
        <p:blipFill>
          <a:blip r:embed="rId2" cstate="print"/>
          <a:srcRect b="19138"/>
          <a:stretch>
            <a:fillRect/>
          </a:stretch>
        </p:blipFill>
        <p:spPr>
          <a:xfrm>
            <a:off x="611560" y="332656"/>
            <a:ext cx="3528392" cy="2232248"/>
          </a:xfrm>
          <a:prstGeom prst="rect">
            <a:avLst/>
          </a:prstGeom>
        </p:spPr>
      </p:pic>
      <p:pic>
        <p:nvPicPr>
          <p:cNvPr id="4" name="Image 3" descr="fig_97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7704" y="3429000"/>
            <a:ext cx="3816424" cy="2088232"/>
          </a:xfrm>
          <a:prstGeom prst="rect">
            <a:avLst/>
          </a:prstGeom>
        </p:spPr>
      </p:pic>
      <p:pic>
        <p:nvPicPr>
          <p:cNvPr id="5" name="Image 4" descr="fig_98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7984" y="332656"/>
            <a:ext cx="3568422" cy="237626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ig_10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6" y="908720"/>
            <a:ext cx="2304256" cy="1512168"/>
          </a:xfrm>
          <a:prstGeom prst="rect">
            <a:avLst/>
          </a:prstGeom>
        </p:spPr>
      </p:pic>
      <p:pic>
        <p:nvPicPr>
          <p:cNvPr id="3" name="Image 2" descr="fig_10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7904" y="1052736"/>
            <a:ext cx="2160240" cy="1584176"/>
          </a:xfrm>
          <a:prstGeom prst="rect">
            <a:avLst/>
          </a:prstGeom>
        </p:spPr>
      </p:pic>
      <p:pic>
        <p:nvPicPr>
          <p:cNvPr id="4" name="Image 3" descr="fig_107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6176" y="980728"/>
            <a:ext cx="2520280" cy="1800200"/>
          </a:xfrm>
          <a:prstGeom prst="rect">
            <a:avLst/>
          </a:prstGeom>
        </p:spPr>
      </p:pic>
      <p:pic>
        <p:nvPicPr>
          <p:cNvPr id="5" name="Image 4" descr="fig_108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568" y="2852936"/>
            <a:ext cx="2016224" cy="1656184"/>
          </a:xfrm>
          <a:prstGeom prst="rect">
            <a:avLst/>
          </a:prstGeom>
        </p:spPr>
      </p:pic>
      <p:pic>
        <p:nvPicPr>
          <p:cNvPr id="6" name="Image 5" descr="fig_10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9672" y="4293096"/>
            <a:ext cx="7200800" cy="15121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ig_11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332656"/>
            <a:ext cx="3888432" cy="5832648"/>
          </a:xfrm>
          <a:prstGeom prst="rect">
            <a:avLst/>
          </a:prstGeom>
        </p:spPr>
      </p:pic>
      <p:pic>
        <p:nvPicPr>
          <p:cNvPr id="3" name="Image 2" descr="fig_114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7944" y="476672"/>
            <a:ext cx="4608512" cy="50405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ig_11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60" y="764704"/>
            <a:ext cx="7560840" cy="417646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Image 164" descr="fig_1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79938" cy="4054475"/>
          </a:xfrm>
          <a:prstGeom prst="rect">
            <a:avLst/>
          </a:prstGeom>
          <a:noFill/>
        </p:spPr>
      </p:pic>
      <p:pic>
        <p:nvPicPr>
          <p:cNvPr id="19459" name="Image 166" descr="fig_1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2338" cy="1363663"/>
          </a:xfrm>
          <a:prstGeom prst="rect">
            <a:avLst/>
          </a:prstGeom>
          <a:noFill/>
        </p:spPr>
      </p:pic>
      <p:pic>
        <p:nvPicPr>
          <p:cNvPr id="19458" name="Image 167" descr="fig_11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892175" cy="1303338"/>
          </a:xfrm>
          <a:prstGeom prst="rect">
            <a:avLst/>
          </a:prstGeom>
          <a:noFill/>
        </p:spPr>
      </p:pic>
      <p:pic>
        <p:nvPicPr>
          <p:cNvPr id="19457" name="Image 168" descr="fig_12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0" y="0"/>
            <a:ext cx="974725" cy="1431925"/>
          </a:xfrm>
          <a:prstGeom prst="rect">
            <a:avLst/>
          </a:prstGeom>
          <a:noFill/>
        </p:spPr>
      </p:pic>
      <p:pic>
        <p:nvPicPr>
          <p:cNvPr id="7" name="Image 6" descr="fig_118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616" y="4365104"/>
            <a:ext cx="1512168" cy="2232248"/>
          </a:xfrm>
          <a:prstGeom prst="rect">
            <a:avLst/>
          </a:prstGeom>
        </p:spPr>
      </p:pic>
      <p:pic>
        <p:nvPicPr>
          <p:cNvPr id="8" name="Image 7" descr="fig_119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91880" y="4365104"/>
            <a:ext cx="1440160" cy="1944216"/>
          </a:xfrm>
          <a:prstGeom prst="rect">
            <a:avLst/>
          </a:prstGeom>
        </p:spPr>
      </p:pic>
      <p:pic>
        <p:nvPicPr>
          <p:cNvPr id="9" name="Image 8" descr="fig_120.png"/>
          <p:cNvPicPr/>
          <p:nvPr/>
        </p:nvPicPr>
        <p:blipFill>
          <a:blip r:embed="rId6" cstate="print"/>
          <a:stretch>
            <a:fillRect/>
          </a:stretch>
        </p:blipFill>
        <p:spPr>
          <a:xfrm flipH="1">
            <a:off x="5220072" y="4365104"/>
            <a:ext cx="1512168" cy="20882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ig_12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692696"/>
            <a:ext cx="7776864" cy="42484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4653136"/>
            <a:ext cx="2376058" cy="1718171"/>
          </a:xfrm>
          <a:prstGeom prst="rect">
            <a:avLst/>
          </a:prstGeom>
          <a:noFill/>
        </p:spPr>
      </p:pic>
      <p:pic>
        <p:nvPicPr>
          <p:cNvPr id="2" name="Image 1" descr="fig_09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568" y="620688"/>
            <a:ext cx="4320480" cy="187220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5600" y="620712"/>
            <a:ext cx="3339219" cy="2808287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2780928"/>
            <a:ext cx="2234061" cy="1872208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4581128"/>
            <a:ext cx="3144450" cy="167258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2240" y="3573016"/>
            <a:ext cx="1656308" cy="18373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ig_12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9632" y="692696"/>
            <a:ext cx="7200800" cy="496855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ig_12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808" y="1700808"/>
            <a:ext cx="4464496" cy="33843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ans titre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600" y="692696"/>
            <a:ext cx="6768752" cy="49685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76672"/>
            <a:ext cx="2232868" cy="2141419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620688"/>
            <a:ext cx="3571391" cy="1800646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573016"/>
            <a:ext cx="1943695" cy="1943695"/>
          </a:xfrm>
          <a:prstGeom prst="rect">
            <a:avLst/>
          </a:prstGeom>
          <a:noFill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3645024"/>
            <a:ext cx="5217926" cy="18391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88640"/>
            <a:ext cx="3226990" cy="3260606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0"/>
            <a:ext cx="2537227" cy="3369799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212976"/>
            <a:ext cx="2520280" cy="3031602"/>
          </a:xfrm>
          <a:prstGeom prst="rect">
            <a:avLst/>
          </a:prstGeom>
          <a:noFill/>
        </p:spPr>
      </p:pic>
      <p:pic>
        <p:nvPicPr>
          <p:cNvPr id="5" name="Image 4" descr="fig_21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584" y="3645024"/>
            <a:ext cx="2952328" cy="2160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ig_2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656" y="233264"/>
            <a:ext cx="6768752" cy="66247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7" y="692150"/>
            <a:ext cx="4213241" cy="2088778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725" y="549275"/>
            <a:ext cx="2591643" cy="2640085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284984"/>
            <a:ext cx="1872134" cy="2959012"/>
          </a:xfrm>
          <a:prstGeom prst="rect">
            <a:avLst/>
          </a:prstGeom>
          <a:noFill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3140968"/>
            <a:ext cx="2626994" cy="3023765"/>
          </a:xfrm>
          <a:prstGeom prst="rect">
            <a:avLst/>
          </a:prstGeom>
          <a:noFill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3429000"/>
            <a:ext cx="2375544" cy="27256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92696"/>
            <a:ext cx="8310138" cy="38164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476250"/>
            <a:ext cx="4238447" cy="1296566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2349500"/>
            <a:ext cx="4782400" cy="2159620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404664"/>
            <a:ext cx="2744501" cy="2016199"/>
          </a:xfrm>
          <a:prstGeom prst="rect">
            <a:avLst/>
          </a:prstGeom>
          <a:noFill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113" y="4797424"/>
            <a:ext cx="5552004" cy="12238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</Words>
  <Application>Microsoft Office PowerPoint</Application>
  <PresentationFormat>Affichage à l'écran (4:3)</PresentationFormat>
  <Paragraphs>1</Paragraphs>
  <Slides>32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JPP</dc:creator>
  <cp:lastModifiedBy>JPP</cp:lastModifiedBy>
  <cp:revision>11</cp:revision>
  <dcterms:created xsi:type="dcterms:W3CDTF">2014-01-29T08:15:34Z</dcterms:created>
  <dcterms:modified xsi:type="dcterms:W3CDTF">2014-01-29T08:59:25Z</dcterms:modified>
</cp:coreProperties>
</file>